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Poppins" pitchFamily="2" charset="77"/>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1293" autoAdjust="0"/>
  </p:normalViewPr>
  <p:slideViewPr>
    <p:cSldViewPr snapToGrid="0" snapToObjects="1">
      <p:cViewPr varScale="1">
        <p:scale>
          <a:sx n="89" d="100"/>
          <a:sy n="89" d="100"/>
        </p:scale>
        <p:origin x="145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Hello everyone, today we're going to talk about noun phrases in the context of computer science. We'll explore how these phrases can enhance our understanding and communication when discussing computer science topics. Noun phrases consist of nouns, prepositions, and additional details that help to provide more information.</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The first reason to add noun phrases is to give more information. Let's look at an example: Without a noun phrase: "The developer made a new solution." With a noun phrase: "The developer made a new solution with Python, a helpful language." As you can see, the sentence with the noun phrase provides extra details that make it more informative. Another reason to use noun phrases is to make sentences clearer. Here's an example: Without a noun phrase: "The group worked together on the project." With a noun phrase: "The group worked together on the project about machine learning." The noun phrase helps us understand the focus of the project, making the sentence clearer.</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The third reason to use noun phrases is to create variety in our speech and writing. Let's see an example: Without a noun phrase: "The data person found important information." With a noun phrase: "The data person found important information from the big dataset with many data points." The sentence with the noun phrase is more interesting and less repetitive. So, using noun phrases can improve our writing and speech in computer science.</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To sum up, noun phrases are valuable for enhancing communication in computer science. They help to provide extra details, improve clarity, and create variety in our speech and writing. By applying noun phrases in the computer science context, we can better understand and communicate complex concepts, making our discussions more engaging and informative. Thank you for listening!</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501232" y="148106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Prepositions</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8" name="Object 3">
            <a:extLst>
              <a:ext uri="{FF2B5EF4-FFF2-40B4-BE49-F238E27FC236}">
                <a16:creationId xmlns:a16="http://schemas.microsoft.com/office/drawing/2014/main" id="{4A5B75BF-3348-DFF5-3E57-76A844CF34B7}"/>
              </a:ext>
            </a:extLst>
          </p:cNvPr>
          <p:cNvSpPr/>
          <p:nvPr/>
        </p:nvSpPr>
        <p:spPr>
          <a:xfrm>
            <a:off x="123794" y="2908785"/>
            <a:ext cx="803436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Topic: </a:t>
            </a:r>
            <a:r>
              <a:rPr lang="en-US" sz="2000" dirty="0">
                <a:solidFill>
                  <a:schemeClr val="bg1"/>
                </a:solidFill>
                <a:latin typeface="Poppins" pitchFamily="34" charset="0"/>
                <a:ea typeface="Poppins" pitchFamily="34" charset="-122"/>
                <a:cs typeface="Poppins" pitchFamily="34" charset="-120"/>
              </a:rPr>
              <a:t>Noun Phrases in Computer Science Context</a:t>
            </a:r>
          </a:p>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Purpose:</a:t>
            </a:r>
            <a:r>
              <a:rPr lang="en-US" sz="2000" dirty="0">
                <a:solidFill>
                  <a:schemeClr val="bg1"/>
                </a:solidFill>
                <a:latin typeface="Poppins" pitchFamily="34" charset="0"/>
                <a:ea typeface="Poppins" pitchFamily="34" charset="-122"/>
                <a:cs typeface="Poppins" pitchFamily="34" charset="-120"/>
              </a:rPr>
              <a:t> Enhance understanding and communication</a:t>
            </a:r>
          </a:p>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Components:</a:t>
            </a:r>
            <a:r>
              <a:rPr lang="en-US" sz="2000" dirty="0">
                <a:solidFill>
                  <a:schemeClr val="bg1"/>
                </a:solidFill>
                <a:latin typeface="Poppins" pitchFamily="34" charset="0"/>
                <a:ea typeface="Poppins" pitchFamily="34" charset="-122"/>
                <a:cs typeface="Poppins" pitchFamily="34" charset="-120"/>
              </a:rPr>
              <a:t> Nouns, prepositions, and additional details</a:t>
            </a:r>
          </a:p>
          <a:p>
            <a:pPr lvl="1">
              <a:lnSpc>
                <a:spcPct val="115000"/>
              </a:lnSpc>
              <a:buSzPts val="1000"/>
              <a:tabLst>
                <a:tab pos="914400" algn="l"/>
              </a:tabLst>
            </a:pPr>
            <a:r>
              <a:rPr lang="en-US" sz="2000" dirty="0">
                <a:solidFill>
                  <a:schemeClr val="bg1"/>
                </a:solidFill>
                <a:latin typeface="Poppins" pitchFamily="34" charset="0"/>
                <a:ea typeface="Poppins" pitchFamily="34" charset="-122"/>
                <a:cs typeface="Poppins" pitchFamily="34" charset="-120"/>
              </a:rPr>
              <a:t>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2">
            <a:extLst>
              <a:ext uri="{FF2B5EF4-FFF2-40B4-BE49-F238E27FC236}">
                <a16:creationId xmlns:a16="http://schemas.microsoft.com/office/drawing/2014/main" id="{EF1AD706-4B74-BBE9-0A9F-2578EAFAF599}"/>
              </a:ext>
            </a:extLst>
          </p:cNvPr>
          <p:cNvSpPr/>
          <p:nvPr/>
        </p:nvSpPr>
        <p:spPr>
          <a:xfrm>
            <a:off x="487073" y="280353"/>
            <a:ext cx="11543002" cy="1056807"/>
          </a:xfrm>
          <a:prstGeom prst="rect">
            <a:avLst/>
          </a:prstGeom>
          <a:noFill/>
        </p:spPr>
        <p:txBody>
          <a:bodyPr wrap="square" lIns="0" tIns="0" rIns="0" bIns="0" rtlCol="0" anchor="t"/>
          <a:lstStyle/>
          <a:p>
            <a:pPr>
              <a:lnSpc>
                <a:spcPts val="7668"/>
              </a:lnSpc>
            </a:pPr>
            <a:r>
              <a:rPr lang="en-US" sz="3600" dirty="0">
                <a:solidFill>
                  <a:srgbClr val="FFC000"/>
                </a:solidFill>
                <a:latin typeface="Poppins" pitchFamily="34" charset="0"/>
                <a:ea typeface="Poppins" pitchFamily="34" charset="-122"/>
                <a:cs typeface="Poppins" pitchFamily="34" charset="-120"/>
              </a:rPr>
              <a:t>Reasons to Add Noun Phrases</a:t>
            </a:r>
          </a:p>
        </p:txBody>
      </p:sp>
      <p:sp>
        <p:nvSpPr>
          <p:cNvPr id="3" name="Object 3">
            <a:extLst>
              <a:ext uri="{FF2B5EF4-FFF2-40B4-BE49-F238E27FC236}">
                <a16:creationId xmlns:a16="http://schemas.microsoft.com/office/drawing/2014/main" id="{D4C74644-4604-57F9-3450-23214A353444}"/>
              </a:ext>
            </a:extLst>
          </p:cNvPr>
          <p:cNvSpPr/>
          <p:nvPr/>
        </p:nvSpPr>
        <p:spPr>
          <a:xfrm>
            <a:off x="123794" y="2254082"/>
            <a:ext cx="10606119" cy="2989431"/>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Give more information</a:t>
            </a:r>
          </a:p>
          <a:p>
            <a:pPr marL="1657350" lvl="3"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Without: </a:t>
            </a:r>
            <a:r>
              <a:rPr lang="en-US" sz="2000" dirty="0">
                <a:solidFill>
                  <a:schemeClr val="bg1"/>
                </a:solidFill>
                <a:latin typeface="Poppins" pitchFamily="34" charset="0"/>
                <a:ea typeface="Poppins" pitchFamily="34" charset="-122"/>
                <a:cs typeface="Poppins" pitchFamily="34" charset="-120"/>
              </a:rPr>
              <a:t>"The developer made a new solution."</a:t>
            </a:r>
          </a:p>
          <a:p>
            <a:pPr marL="1657350" lvl="3"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With: </a:t>
            </a:r>
            <a:r>
              <a:rPr lang="en-US" sz="2000" dirty="0">
                <a:solidFill>
                  <a:schemeClr val="bg1"/>
                </a:solidFill>
                <a:latin typeface="Poppins" pitchFamily="34" charset="0"/>
                <a:ea typeface="Poppins" pitchFamily="34" charset="-122"/>
                <a:cs typeface="Poppins" pitchFamily="34" charset="-120"/>
              </a:rPr>
              <a:t>"The developer made a new solution with Python, a helpful language."</a:t>
            </a:r>
          </a:p>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Make sentences clear</a:t>
            </a:r>
          </a:p>
          <a:p>
            <a:pPr marL="1657350" lvl="3"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Without: </a:t>
            </a:r>
            <a:r>
              <a:rPr lang="en-US" sz="2000" dirty="0">
                <a:solidFill>
                  <a:schemeClr val="bg1"/>
                </a:solidFill>
                <a:latin typeface="Poppins" pitchFamily="34" charset="0"/>
                <a:ea typeface="Poppins" pitchFamily="34" charset="-122"/>
                <a:cs typeface="Poppins" pitchFamily="34" charset="-120"/>
              </a:rPr>
              <a:t>"The group worked together on the project."</a:t>
            </a:r>
          </a:p>
          <a:p>
            <a:pPr marL="1657350" lvl="3"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With: </a:t>
            </a:r>
            <a:r>
              <a:rPr lang="en-US" sz="2000" dirty="0">
                <a:solidFill>
                  <a:schemeClr val="bg1"/>
                </a:solidFill>
                <a:latin typeface="Poppins" pitchFamily="34" charset="0"/>
                <a:ea typeface="Poppins" pitchFamily="34" charset="-122"/>
                <a:cs typeface="Poppins" pitchFamily="34" charset="-120"/>
              </a:rPr>
              <a:t>"The group worked together on the project about machine learning."</a:t>
            </a:r>
          </a:p>
          <a:p>
            <a:pPr lvl="1">
              <a:lnSpc>
                <a:spcPct val="115000"/>
              </a:lnSpc>
              <a:buSzPts val="1000"/>
              <a:tabLst>
                <a:tab pos="914400" algn="l"/>
              </a:tabLst>
            </a:pPr>
            <a:r>
              <a:rPr lang="en-US" sz="2000" dirty="0">
                <a:solidFill>
                  <a:schemeClr val="bg1"/>
                </a:solidFill>
                <a:latin typeface="Poppins" pitchFamily="34" charset="0"/>
                <a:ea typeface="Poppins" pitchFamily="34" charset="-122"/>
                <a:cs typeface="Poppins" pitchFamily="34" charset="-120"/>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2">
            <a:extLst>
              <a:ext uri="{FF2B5EF4-FFF2-40B4-BE49-F238E27FC236}">
                <a16:creationId xmlns:a16="http://schemas.microsoft.com/office/drawing/2014/main" id="{22F974FE-807C-8A0D-D5F8-028D8160393A}"/>
              </a:ext>
            </a:extLst>
          </p:cNvPr>
          <p:cNvSpPr/>
          <p:nvPr/>
        </p:nvSpPr>
        <p:spPr>
          <a:xfrm>
            <a:off x="487073" y="280353"/>
            <a:ext cx="11543002" cy="1977072"/>
          </a:xfrm>
          <a:prstGeom prst="rect">
            <a:avLst/>
          </a:prstGeom>
          <a:noFill/>
        </p:spPr>
        <p:txBody>
          <a:bodyPr wrap="square" lIns="0" tIns="0" rIns="0" bIns="0" rtlCol="0" anchor="t"/>
          <a:lstStyle/>
          <a:p>
            <a:pPr>
              <a:lnSpc>
                <a:spcPts val="7668"/>
              </a:lnSpc>
            </a:pPr>
            <a:r>
              <a:rPr lang="en-US" sz="3600" dirty="0">
                <a:solidFill>
                  <a:srgbClr val="FFC000"/>
                </a:solidFill>
                <a:latin typeface="Poppins" pitchFamily="34" charset="0"/>
                <a:ea typeface="Poppins" pitchFamily="34" charset="-122"/>
                <a:cs typeface="Poppins" pitchFamily="34" charset="-120"/>
              </a:rPr>
              <a:t>Reasons to Add Noun Phrases (Continued)</a:t>
            </a:r>
          </a:p>
        </p:txBody>
      </p:sp>
      <p:sp>
        <p:nvSpPr>
          <p:cNvPr id="3" name="Object 3">
            <a:extLst>
              <a:ext uri="{FF2B5EF4-FFF2-40B4-BE49-F238E27FC236}">
                <a16:creationId xmlns:a16="http://schemas.microsoft.com/office/drawing/2014/main" id="{662CF4FD-CC0C-A39B-E472-FADF84A169A5}"/>
              </a:ext>
            </a:extLst>
          </p:cNvPr>
          <p:cNvSpPr/>
          <p:nvPr/>
        </p:nvSpPr>
        <p:spPr>
          <a:xfrm>
            <a:off x="123794" y="2908785"/>
            <a:ext cx="11766610"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Create variety</a:t>
            </a:r>
          </a:p>
          <a:p>
            <a:pPr marL="1657350" lvl="3"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Without: </a:t>
            </a:r>
            <a:r>
              <a:rPr lang="en-US" sz="2000" dirty="0">
                <a:solidFill>
                  <a:schemeClr val="bg1"/>
                </a:solidFill>
                <a:latin typeface="Poppins" pitchFamily="34" charset="0"/>
                <a:ea typeface="Poppins" pitchFamily="34" charset="-122"/>
                <a:cs typeface="Poppins" pitchFamily="34" charset="-120"/>
              </a:rPr>
              <a:t>"The data person found important information."</a:t>
            </a:r>
          </a:p>
          <a:p>
            <a:pPr marL="1657350" lvl="3"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With: </a:t>
            </a:r>
            <a:r>
              <a:rPr lang="en-US" sz="2000" dirty="0">
                <a:solidFill>
                  <a:schemeClr val="bg1"/>
                </a:solidFill>
                <a:latin typeface="Poppins" pitchFamily="34" charset="0"/>
                <a:ea typeface="Poppins" pitchFamily="34" charset="-122"/>
                <a:cs typeface="Poppins" pitchFamily="34" charset="-120"/>
              </a:rPr>
              <a:t>"The data person found important information from the big dataset with many data points.”</a:t>
            </a:r>
          </a:p>
          <a:p>
            <a:pPr marL="1657350" lvl="3"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Improve writing and speech in computer science </a:t>
            </a:r>
            <a:endParaRPr lang="en-US" sz="2000" dirty="0">
              <a:solidFill>
                <a:schemeClr val="bg1"/>
              </a:solidFill>
              <a:latin typeface="Poppins" pitchFamily="34" charset="0"/>
              <a:ea typeface="Poppins" pitchFamily="34" charset="-122"/>
              <a:cs typeface="Poppins" pitchFamily="34" charset="-12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2">
            <a:extLst>
              <a:ext uri="{FF2B5EF4-FFF2-40B4-BE49-F238E27FC236}">
                <a16:creationId xmlns:a16="http://schemas.microsoft.com/office/drawing/2014/main" id="{15EDFC4C-2489-BDA7-B8FA-A32CEEE0E649}"/>
              </a:ext>
            </a:extLst>
          </p:cNvPr>
          <p:cNvSpPr/>
          <p:nvPr/>
        </p:nvSpPr>
        <p:spPr>
          <a:xfrm>
            <a:off x="487073" y="280353"/>
            <a:ext cx="11543002" cy="1405572"/>
          </a:xfrm>
          <a:prstGeom prst="rect">
            <a:avLst/>
          </a:prstGeom>
          <a:noFill/>
        </p:spPr>
        <p:txBody>
          <a:bodyPr wrap="square" lIns="0" tIns="0" rIns="0" bIns="0" rtlCol="0" anchor="t"/>
          <a:lstStyle/>
          <a:p>
            <a:pPr>
              <a:lnSpc>
                <a:spcPts val="7668"/>
              </a:lnSpc>
            </a:pPr>
            <a:r>
              <a:rPr lang="en-US" sz="3600" dirty="0">
                <a:solidFill>
                  <a:srgbClr val="FFC000"/>
                </a:solidFill>
                <a:latin typeface="Poppins" pitchFamily="34" charset="0"/>
                <a:ea typeface="Poppins" pitchFamily="34" charset="-122"/>
                <a:cs typeface="Poppins" pitchFamily="34" charset="-120"/>
              </a:rPr>
              <a:t>Summary</a:t>
            </a:r>
          </a:p>
        </p:txBody>
      </p:sp>
      <p:sp>
        <p:nvSpPr>
          <p:cNvPr id="3" name="Object 3">
            <a:extLst>
              <a:ext uri="{FF2B5EF4-FFF2-40B4-BE49-F238E27FC236}">
                <a16:creationId xmlns:a16="http://schemas.microsoft.com/office/drawing/2014/main" id="{090DC0FE-651C-4896-2729-310A74E341FE}"/>
              </a:ext>
            </a:extLst>
          </p:cNvPr>
          <p:cNvSpPr/>
          <p:nvPr/>
        </p:nvSpPr>
        <p:spPr>
          <a:xfrm>
            <a:off x="123794" y="1994385"/>
            <a:ext cx="11766610" cy="160606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Noun phrases add value to communication</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Enhance clarity, provide extra details, and create variety</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Apply in computer science context for better understanding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500</Words>
  <Application>Microsoft Macintosh PowerPoint</Application>
  <PresentationFormat>Widescreen</PresentationFormat>
  <Paragraphs>33</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Poppins</vt:lpstr>
      <vt:lpstr>Calibri</vt:lpstr>
      <vt:lpstr>Symbol</vt:lpstr>
      <vt:lpstr>Arial</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Nicholas Carr</cp:lastModifiedBy>
  <cp:revision>10</cp:revision>
  <dcterms:created xsi:type="dcterms:W3CDTF">2023-08-09T04:07:22Z</dcterms:created>
  <dcterms:modified xsi:type="dcterms:W3CDTF">2023-08-10T06:40:15Z</dcterms:modified>
</cp:coreProperties>
</file>